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140" y="-96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Co označují písmena ADHD?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jiné pojmenováni nemoci AIDS     b) jednu z forem barvosleposti, kdy postižený nerozezná modré odstíny barev     c) poruchu pozornosti spojenou s hyperaktivitou     d) souhrnné označení pro dyslexii a dyskalkulii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Z jakého oddílu srdce vede aorta?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z levé komory    b) z levé síně    c) z pravé komory    d)z pravé síně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kost lidského těla se neupíná vazivem k žádné jiné kosti a stojí v těle jaksi osamoceně?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kost hrášková     b) kladívko     c) jazylka     d) kostrč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nazývá výron mužského semene?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erekce    b) ejakulace    c) evakuace    d) elekce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Který enzym štěpící škrob obsahují lidské sliny?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pepsin    b) trypsin   c) opsin    d) ptyalin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4" name="TextovéPole 23"/>
          <p:cNvSpPr txBox="1"/>
          <p:nvPr/>
        </p:nvSpPr>
        <p:spPr>
          <a:xfrm>
            <a:off x="0" y="103969"/>
            <a:ext cx="37860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 smtClean="0"/>
              <a:t>  19</a:t>
            </a:r>
            <a:endParaRPr lang="cs-C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Co označují písmena ADHD?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jiné pojmenováni nemoci AIDS     b) jednu z forem barvosleposti, kdy postižený nerozezná modré odstíny barev     c) </a:t>
            </a:r>
            <a:r>
              <a:rPr lang="cs-CZ" b="1" u="sng" dirty="0" smtClean="0">
                <a:solidFill>
                  <a:schemeClr val="tx1"/>
                </a:solidFill>
              </a:rPr>
              <a:t>poruchu pozornosti spojenou s hyperaktivitou</a:t>
            </a:r>
            <a:r>
              <a:rPr lang="cs-CZ" dirty="0" smtClean="0">
                <a:solidFill>
                  <a:schemeClr val="tx1"/>
                </a:solidFill>
              </a:rPr>
              <a:t>     d) souhrnné označení pro dyslexii a dyskalkulii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Z jakého oddílu srdce vede aorta?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z levé komory</a:t>
            </a:r>
            <a:r>
              <a:rPr lang="cs-CZ" dirty="0" smtClean="0">
                <a:solidFill>
                  <a:schemeClr val="tx1"/>
                </a:solidFill>
              </a:rPr>
              <a:t>    b) z levé síně    c) z pravé komory    d)z pravé síně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Která kost lidského těla se neupíná vazivem k žádné jiné kosti a stojí v těle jaksi osamoceně?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kost hrášková     b) kladívko     c) </a:t>
            </a:r>
            <a:r>
              <a:rPr lang="cs-CZ" b="1" u="sng" dirty="0" smtClean="0">
                <a:solidFill>
                  <a:schemeClr val="tx1"/>
                </a:solidFill>
              </a:rPr>
              <a:t>jazylka</a:t>
            </a:r>
            <a:r>
              <a:rPr lang="cs-CZ" dirty="0" smtClean="0">
                <a:solidFill>
                  <a:schemeClr val="tx1"/>
                </a:solidFill>
              </a:rPr>
              <a:t>     d) kostrč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 se nazývá výron mužského semene?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erekce    b) </a:t>
            </a:r>
            <a:r>
              <a:rPr lang="cs-CZ" b="1" u="sng" dirty="0" smtClean="0">
                <a:solidFill>
                  <a:schemeClr val="tx1"/>
                </a:solidFill>
              </a:rPr>
              <a:t>ejakulace</a:t>
            </a:r>
            <a:r>
              <a:rPr lang="cs-CZ" dirty="0" smtClean="0">
                <a:solidFill>
                  <a:schemeClr val="tx1"/>
                </a:solidFill>
              </a:rPr>
              <a:t>    c) evakuace    d) elekce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Který enzym štěpící škrob obsahují lidské sliny?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pepsin    b) trypsin   c) opsin    d) </a:t>
            </a:r>
            <a:r>
              <a:rPr lang="cs-CZ" b="1" u="sng" dirty="0" smtClean="0">
                <a:solidFill>
                  <a:schemeClr val="tx1"/>
                </a:solidFill>
              </a:rPr>
              <a:t>ptyalin</a:t>
            </a:r>
            <a:r>
              <a:rPr lang="cs-CZ" dirty="0" smtClean="0">
                <a:solidFill>
                  <a:schemeClr val="tx1"/>
                </a:solidFill>
              </a:rPr>
              <a:t>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306</TotalTime>
  <Words>140</Words>
  <Application>Microsoft Office PowerPoint</Application>
  <PresentationFormat>Vlastní</PresentationFormat>
  <Paragraphs>33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</cp:lastModifiedBy>
  <cp:revision>24</cp:revision>
  <dcterms:created xsi:type="dcterms:W3CDTF">2014-09-04T06:50:31Z</dcterms:created>
  <dcterms:modified xsi:type="dcterms:W3CDTF">2015-01-31T21:41:18Z</dcterms:modified>
</cp:coreProperties>
</file>

<file path=docProps/thumbnail.jpeg>
</file>